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5" r:id="rId4"/>
    <p:sldId id="258" r:id="rId5"/>
    <p:sldId id="266" r:id="rId6"/>
    <p:sldId id="261" r:id="rId7"/>
    <p:sldId id="262" r:id="rId8"/>
    <p:sldId id="270" r:id="rId9"/>
    <p:sldId id="263" r:id="rId10"/>
    <p:sldId id="268" r:id="rId11"/>
    <p:sldId id="264" r:id="rId12"/>
    <p:sldId id="269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562C15-96DB-4A7E-B04A-8D9DD7A945B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i-FI"/>
        </a:p>
      </dgm:t>
    </dgm:pt>
    <dgm:pt modelId="{54CBC69D-6174-4A97-B576-C866D57A33E8}">
      <dgm:prSet phldrT="[Teksti]"/>
      <dgm:spPr/>
      <dgm:t>
        <a:bodyPr/>
        <a:lstStyle/>
        <a:p>
          <a:r>
            <a:rPr lang="fi-FI" dirty="0" smtClean="0">
              <a:solidFill>
                <a:schemeClr val="tx1"/>
              </a:solidFill>
            </a:rPr>
            <a:t>I </a:t>
          </a:r>
          <a:r>
            <a:rPr lang="fi-FI" dirty="0" err="1" smtClean="0">
              <a:solidFill>
                <a:schemeClr val="tx1"/>
              </a:solidFill>
            </a:rPr>
            <a:t>have</a:t>
          </a:r>
          <a:r>
            <a:rPr lang="fi-FI" dirty="0" smtClean="0">
              <a:solidFill>
                <a:schemeClr val="tx1"/>
              </a:solidFill>
            </a:rPr>
            <a:t> </a:t>
          </a:r>
          <a:r>
            <a:rPr lang="fi-FI" dirty="0" err="1" smtClean="0">
              <a:solidFill>
                <a:schemeClr val="tx1"/>
              </a:solidFill>
            </a:rPr>
            <a:t>seen</a:t>
          </a:r>
          <a:r>
            <a:rPr lang="fi-FI" dirty="0" smtClean="0">
              <a:solidFill>
                <a:schemeClr val="tx1"/>
              </a:solidFill>
            </a:rPr>
            <a:t> &amp;</a:t>
          </a:r>
          <a:r>
            <a:rPr lang="fi-FI" dirty="0" err="1" smtClean="0">
              <a:solidFill>
                <a:schemeClr val="tx1"/>
              </a:solidFill>
            </a:rPr>
            <a:t>learned</a:t>
          </a:r>
          <a:r>
            <a:rPr lang="fi-FI" dirty="0" smtClean="0">
              <a:solidFill>
                <a:schemeClr val="tx1"/>
              </a:solidFill>
            </a:rPr>
            <a:t> a </a:t>
          </a:r>
          <a:r>
            <a:rPr lang="fi-FI" dirty="0" err="1" smtClean="0">
              <a:solidFill>
                <a:schemeClr val="tx1"/>
              </a:solidFill>
            </a:rPr>
            <a:t>lot</a:t>
          </a:r>
          <a:endParaRPr lang="fi-FI" dirty="0">
            <a:solidFill>
              <a:schemeClr val="tx1"/>
            </a:solidFill>
          </a:endParaRPr>
        </a:p>
      </dgm:t>
    </dgm:pt>
    <dgm:pt modelId="{40BC6A3A-36C8-4271-B1F7-BD9F8459A0A5}" type="parTrans" cxnId="{8A5DFC14-DB37-48A3-B557-0CAA2BA5AF71}">
      <dgm:prSet/>
      <dgm:spPr/>
      <dgm:t>
        <a:bodyPr/>
        <a:lstStyle/>
        <a:p>
          <a:endParaRPr lang="fi-FI"/>
        </a:p>
      </dgm:t>
    </dgm:pt>
    <dgm:pt modelId="{97AEACA9-2712-447F-82D2-342153EFFC10}" type="sibTrans" cxnId="{8A5DFC14-DB37-48A3-B557-0CAA2BA5AF71}">
      <dgm:prSet/>
      <dgm:spPr/>
      <dgm:t>
        <a:bodyPr/>
        <a:lstStyle/>
        <a:p>
          <a:endParaRPr lang="fi-FI"/>
        </a:p>
      </dgm:t>
    </dgm:pt>
    <dgm:pt modelId="{8720169C-A48D-4908-853D-40F17C18A342}">
      <dgm:prSet phldrT="[Teksti]"/>
      <dgm:spPr/>
      <dgm:t>
        <a:bodyPr/>
        <a:lstStyle/>
        <a:p>
          <a:r>
            <a:rPr lang="fi-FI" dirty="0" smtClean="0">
              <a:solidFill>
                <a:schemeClr val="tx1"/>
              </a:solidFill>
            </a:rPr>
            <a:t> I </a:t>
          </a:r>
          <a:r>
            <a:rPr lang="fi-FI" dirty="0" err="1" smtClean="0">
              <a:solidFill>
                <a:schemeClr val="tx1"/>
              </a:solidFill>
            </a:rPr>
            <a:t>have</a:t>
          </a:r>
          <a:r>
            <a:rPr lang="fi-FI" dirty="0" smtClean="0">
              <a:solidFill>
                <a:schemeClr val="tx1"/>
              </a:solidFill>
            </a:rPr>
            <a:t> </a:t>
          </a:r>
          <a:r>
            <a:rPr lang="fi-FI" dirty="0" err="1" smtClean="0">
              <a:solidFill>
                <a:schemeClr val="tx1"/>
              </a:solidFill>
            </a:rPr>
            <a:t>got</a:t>
          </a:r>
          <a:r>
            <a:rPr lang="fi-FI" dirty="0" smtClean="0">
              <a:solidFill>
                <a:schemeClr val="tx1"/>
              </a:solidFill>
            </a:rPr>
            <a:t> </a:t>
          </a:r>
          <a:r>
            <a:rPr lang="fi-FI" dirty="0" err="1" smtClean="0">
              <a:solidFill>
                <a:schemeClr val="tx1"/>
              </a:solidFill>
            </a:rPr>
            <a:t>inspiration</a:t>
          </a:r>
          <a:r>
            <a:rPr lang="fi-FI" dirty="0" smtClean="0">
              <a:solidFill>
                <a:schemeClr val="tx1"/>
              </a:solidFill>
            </a:rPr>
            <a:t> and  </a:t>
          </a:r>
          <a:r>
            <a:rPr lang="fi-FI" dirty="0" err="1" smtClean="0">
              <a:solidFill>
                <a:schemeClr val="tx1"/>
              </a:solidFill>
            </a:rPr>
            <a:t>reflecting</a:t>
          </a:r>
          <a:r>
            <a:rPr lang="fi-FI" dirty="0" smtClean="0">
              <a:solidFill>
                <a:schemeClr val="tx1"/>
              </a:solidFill>
            </a:rPr>
            <a:t>    </a:t>
          </a:r>
          <a:r>
            <a:rPr lang="fi-FI" smtClean="0">
              <a:solidFill>
                <a:schemeClr val="tx1"/>
              </a:solidFill>
            </a:rPr>
            <a:t>on  my </a:t>
          </a:r>
          <a:r>
            <a:rPr lang="fi-FI" dirty="0" err="1" smtClean="0">
              <a:solidFill>
                <a:schemeClr val="tx1"/>
              </a:solidFill>
            </a:rPr>
            <a:t>teaching</a:t>
          </a:r>
          <a:r>
            <a:rPr lang="fi-FI" dirty="0" smtClean="0">
              <a:solidFill>
                <a:schemeClr val="tx1"/>
              </a:solidFill>
            </a:rPr>
            <a:t> </a:t>
          </a:r>
          <a:r>
            <a:rPr lang="fi-FI" dirty="0" err="1" smtClean="0">
              <a:solidFill>
                <a:schemeClr val="tx1"/>
              </a:solidFill>
            </a:rPr>
            <a:t>work</a:t>
          </a:r>
          <a:endParaRPr lang="fi-FI" dirty="0">
            <a:solidFill>
              <a:schemeClr val="tx1"/>
            </a:solidFill>
          </a:endParaRPr>
        </a:p>
      </dgm:t>
    </dgm:pt>
    <dgm:pt modelId="{2122C536-5F96-4184-8D76-AA20F4A5388F}" type="parTrans" cxnId="{146AEE24-9319-447D-8295-1544F913DBB7}">
      <dgm:prSet/>
      <dgm:spPr/>
      <dgm:t>
        <a:bodyPr/>
        <a:lstStyle/>
        <a:p>
          <a:endParaRPr lang="fi-FI"/>
        </a:p>
      </dgm:t>
    </dgm:pt>
    <dgm:pt modelId="{3E37115E-3CDA-43F9-ADBE-9068F025B3A2}" type="sibTrans" cxnId="{146AEE24-9319-447D-8295-1544F913DBB7}">
      <dgm:prSet/>
      <dgm:spPr/>
      <dgm:t>
        <a:bodyPr/>
        <a:lstStyle/>
        <a:p>
          <a:endParaRPr lang="fi-FI"/>
        </a:p>
      </dgm:t>
    </dgm:pt>
    <dgm:pt modelId="{33E72928-1BB9-4F5A-8936-B7472D345CCA}">
      <dgm:prSet phldrT="[Teksti]"/>
      <dgm:spPr/>
      <dgm:t>
        <a:bodyPr/>
        <a:lstStyle/>
        <a:p>
          <a:r>
            <a:rPr lang="fi-FI" smtClean="0">
              <a:solidFill>
                <a:schemeClr val="tx1"/>
              </a:solidFill>
            </a:rPr>
            <a:t>I have got new contacts for future collaborations</a:t>
          </a:r>
          <a:endParaRPr lang="fi-FI" dirty="0">
            <a:solidFill>
              <a:schemeClr val="tx1"/>
            </a:solidFill>
          </a:endParaRPr>
        </a:p>
      </dgm:t>
    </dgm:pt>
    <dgm:pt modelId="{F8A80D9B-4345-4734-8B2A-BF02C5DDD370}" type="parTrans" cxnId="{CA8BEE64-EC59-413C-96A1-83F344EB1C0D}">
      <dgm:prSet/>
      <dgm:spPr/>
      <dgm:t>
        <a:bodyPr/>
        <a:lstStyle/>
        <a:p>
          <a:endParaRPr lang="fi-FI"/>
        </a:p>
      </dgm:t>
    </dgm:pt>
    <dgm:pt modelId="{C8655A5C-73DD-4B04-A290-86C1E8DAC804}" type="sibTrans" cxnId="{CA8BEE64-EC59-413C-96A1-83F344EB1C0D}">
      <dgm:prSet/>
      <dgm:spPr/>
      <dgm:t>
        <a:bodyPr/>
        <a:lstStyle/>
        <a:p>
          <a:endParaRPr lang="fi-FI"/>
        </a:p>
      </dgm:t>
    </dgm:pt>
    <dgm:pt modelId="{951B7486-4A72-4D2D-980C-5B92876D6FD6}" type="pres">
      <dgm:prSet presAssocID="{21562C15-96DB-4A7E-B04A-8D9DD7A945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i-FI"/>
        </a:p>
      </dgm:t>
    </dgm:pt>
    <dgm:pt modelId="{30446EC3-5A5C-4546-B018-5B4FE5D7287A}" type="pres">
      <dgm:prSet presAssocID="{21562C15-96DB-4A7E-B04A-8D9DD7A945BB}" presName="Name1" presStyleCnt="0"/>
      <dgm:spPr/>
    </dgm:pt>
    <dgm:pt modelId="{57BF10B8-ED24-490B-9B19-B78F7F0F230B}" type="pres">
      <dgm:prSet presAssocID="{21562C15-96DB-4A7E-B04A-8D9DD7A945BB}" presName="cycle" presStyleCnt="0"/>
      <dgm:spPr/>
    </dgm:pt>
    <dgm:pt modelId="{901C5C9F-23E7-407E-BC4A-63C765EE1FB1}" type="pres">
      <dgm:prSet presAssocID="{21562C15-96DB-4A7E-B04A-8D9DD7A945BB}" presName="srcNode" presStyleLbl="node1" presStyleIdx="0" presStyleCnt="3"/>
      <dgm:spPr/>
    </dgm:pt>
    <dgm:pt modelId="{AB88B124-45F2-42FD-9E9B-485343E62E4E}" type="pres">
      <dgm:prSet presAssocID="{21562C15-96DB-4A7E-B04A-8D9DD7A945BB}" presName="conn" presStyleLbl="parChTrans1D2" presStyleIdx="0" presStyleCnt="1"/>
      <dgm:spPr/>
      <dgm:t>
        <a:bodyPr/>
        <a:lstStyle/>
        <a:p>
          <a:endParaRPr lang="fi-FI"/>
        </a:p>
      </dgm:t>
    </dgm:pt>
    <dgm:pt modelId="{C7DC3DE0-0E63-48B8-A809-BE82B914726F}" type="pres">
      <dgm:prSet presAssocID="{21562C15-96DB-4A7E-B04A-8D9DD7A945BB}" presName="extraNode" presStyleLbl="node1" presStyleIdx="0" presStyleCnt="3"/>
      <dgm:spPr/>
    </dgm:pt>
    <dgm:pt modelId="{D587D9C7-F7D1-4BD5-B1C5-FFAB7EF8D8F6}" type="pres">
      <dgm:prSet presAssocID="{21562C15-96DB-4A7E-B04A-8D9DD7A945BB}" presName="dstNode" presStyleLbl="node1" presStyleIdx="0" presStyleCnt="3"/>
      <dgm:spPr/>
    </dgm:pt>
    <dgm:pt modelId="{1D705952-6BB3-4CFB-A7D1-29A75342DA96}" type="pres">
      <dgm:prSet presAssocID="{54CBC69D-6174-4A97-B576-C866D57A33E8}" presName="text_1" presStyleLbl="node1" presStyleIdx="0" presStyleCnt="3" custScaleX="80317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F9524CB4-1D73-48C0-B0CE-29874B0715D5}" type="pres">
      <dgm:prSet presAssocID="{54CBC69D-6174-4A97-B576-C866D57A33E8}" presName="accent_1" presStyleCnt="0"/>
      <dgm:spPr/>
    </dgm:pt>
    <dgm:pt modelId="{322C669F-F471-4005-AF80-E085EC5DB6DE}" type="pres">
      <dgm:prSet presAssocID="{54CBC69D-6174-4A97-B576-C866D57A33E8}" presName="accentRepeatNode" presStyleLbl="solidFgAcc1" presStyleIdx="0" presStyleCnt="3"/>
      <dgm:spPr/>
    </dgm:pt>
    <dgm:pt modelId="{6548D064-5001-4AE8-BD4F-E81828056856}" type="pres">
      <dgm:prSet presAssocID="{8720169C-A48D-4908-853D-40F17C18A342}" presName="text_2" presStyleLbl="node1" presStyleIdx="1" presStyleCnt="3" custScaleX="107265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0BD1721B-F270-4A04-A130-5E274FDBF6D5}" type="pres">
      <dgm:prSet presAssocID="{8720169C-A48D-4908-853D-40F17C18A342}" presName="accent_2" presStyleCnt="0"/>
      <dgm:spPr/>
    </dgm:pt>
    <dgm:pt modelId="{36EE963D-36CF-4499-905A-9815E1067647}" type="pres">
      <dgm:prSet presAssocID="{8720169C-A48D-4908-853D-40F17C18A342}" presName="accentRepeatNode" presStyleLbl="solidFgAcc1" presStyleIdx="1" presStyleCnt="3" custScaleX="81873"/>
      <dgm:spPr/>
    </dgm:pt>
    <dgm:pt modelId="{6CABB9DC-2445-4744-A51E-418D5E820397}" type="pres">
      <dgm:prSet presAssocID="{33E72928-1BB9-4F5A-8936-B7472D345CC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6E954F70-4FC7-4BC0-96BC-DC4D8EA55B60}" type="pres">
      <dgm:prSet presAssocID="{33E72928-1BB9-4F5A-8936-B7472D345CCA}" presName="accent_3" presStyleCnt="0"/>
      <dgm:spPr/>
    </dgm:pt>
    <dgm:pt modelId="{C391A2E4-A721-498D-A1AD-E593F89A0400}" type="pres">
      <dgm:prSet presAssocID="{33E72928-1BB9-4F5A-8936-B7472D345CCA}" presName="accentRepeatNode" presStyleLbl="solidFgAcc1" presStyleIdx="2" presStyleCnt="3"/>
      <dgm:spPr/>
    </dgm:pt>
  </dgm:ptLst>
  <dgm:cxnLst>
    <dgm:cxn modelId="{8D4BBEB4-165E-4F96-A35C-6203448CBEB1}" type="presOf" srcId="{97AEACA9-2712-447F-82D2-342153EFFC10}" destId="{AB88B124-45F2-42FD-9E9B-485343E62E4E}" srcOrd="0" destOrd="0" presId="urn:microsoft.com/office/officeart/2008/layout/VerticalCurvedList"/>
    <dgm:cxn modelId="{4D60A4E4-8D01-4CA4-89DF-717BB7A9D9F0}" type="presOf" srcId="{33E72928-1BB9-4F5A-8936-B7472D345CCA}" destId="{6CABB9DC-2445-4744-A51E-418D5E820397}" srcOrd="0" destOrd="0" presId="urn:microsoft.com/office/officeart/2008/layout/VerticalCurvedList"/>
    <dgm:cxn modelId="{A728B27F-4F60-444D-8F80-8AACB5A74317}" type="presOf" srcId="{8720169C-A48D-4908-853D-40F17C18A342}" destId="{6548D064-5001-4AE8-BD4F-E81828056856}" srcOrd="0" destOrd="0" presId="urn:microsoft.com/office/officeart/2008/layout/VerticalCurvedList"/>
    <dgm:cxn modelId="{EA694D4D-4392-47E2-9304-EA98D487BB22}" type="presOf" srcId="{21562C15-96DB-4A7E-B04A-8D9DD7A945BB}" destId="{951B7486-4A72-4D2D-980C-5B92876D6FD6}" srcOrd="0" destOrd="0" presId="urn:microsoft.com/office/officeart/2008/layout/VerticalCurvedList"/>
    <dgm:cxn modelId="{2E9537A4-0A8E-45DC-A06A-565C9F648DF8}" type="presOf" srcId="{54CBC69D-6174-4A97-B576-C866D57A33E8}" destId="{1D705952-6BB3-4CFB-A7D1-29A75342DA96}" srcOrd="0" destOrd="0" presId="urn:microsoft.com/office/officeart/2008/layout/VerticalCurvedList"/>
    <dgm:cxn modelId="{CA8BEE64-EC59-413C-96A1-83F344EB1C0D}" srcId="{21562C15-96DB-4A7E-B04A-8D9DD7A945BB}" destId="{33E72928-1BB9-4F5A-8936-B7472D345CCA}" srcOrd="2" destOrd="0" parTransId="{F8A80D9B-4345-4734-8B2A-BF02C5DDD370}" sibTransId="{C8655A5C-73DD-4B04-A290-86C1E8DAC804}"/>
    <dgm:cxn modelId="{8A5DFC14-DB37-48A3-B557-0CAA2BA5AF71}" srcId="{21562C15-96DB-4A7E-B04A-8D9DD7A945BB}" destId="{54CBC69D-6174-4A97-B576-C866D57A33E8}" srcOrd="0" destOrd="0" parTransId="{40BC6A3A-36C8-4271-B1F7-BD9F8459A0A5}" sibTransId="{97AEACA9-2712-447F-82D2-342153EFFC10}"/>
    <dgm:cxn modelId="{146AEE24-9319-447D-8295-1544F913DBB7}" srcId="{21562C15-96DB-4A7E-B04A-8D9DD7A945BB}" destId="{8720169C-A48D-4908-853D-40F17C18A342}" srcOrd="1" destOrd="0" parTransId="{2122C536-5F96-4184-8D76-AA20F4A5388F}" sibTransId="{3E37115E-3CDA-43F9-ADBE-9068F025B3A2}"/>
    <dgm:cxn modelId="{1948001B-DF3D-49DA-A1A9-9179669F0538}" type="presParOf" srcId="{951B7486-4A72-4D2D-980C-5B92876D6FD6}" destId="{30446EC3-5A5C-4546-B018-5B4FE5D7287A}" srcOrd="0" destOrd="0" presId="urn:microsoft.com/office/officeart/2008/layout/VerticalCurvedList"/>
    <dgm:cxn modelId="{E7D1631D-5CC2-4076-8DCB-58D583F22760}" type="presParOf" srcId="{30446EC3-5A5C-4546-B018-5B4FE5D7287A}" destId="{57BF10B8-ED24-490B-9B19-B78F7F0F230B}" srcOrd="0" destOrd="0" presId="urn:microsoft.com/office/officeart/2008/layout/VerticalCurvedList"/>
    <dgm:cxn modelId="{B02F44DD-5E7C-4B58-8A36-D46C0A155020}" type="presParOf" srcId="{57BF10B8-ED24-490B-9B19-B78F7F0F230B}" destId="{901C5C9F-23E7-407E-BC4A-63C765EE1FB1}" srcOrd="0" destOrd="0" presId="urn:microsoft.com/office/officeart/2008/layout/VerticalCurvedList"/>
    <dgm:cxn modelId="{FD1C630F-078E-4004-B4E4-C6B4556C5E87}" type="presParOf" srcId="{57BF10B8-ED24-490B-9B19-B78F7F0F230B}" destId="{AB88B124-45F2-42FD-9E9B-485343E62E4E}" srcOrd="1" destOrd="0" presId="urn:microsoft.com/office/officeart/2008/layout/VerticalCurvedList"/>
    <dgm:cxn modelId="{701DCF07-1AB5-4E3C-889F-3D74BCFF50CA}" type="presParOf" srcId="{57BF10B8-ED24-490B-9B19-B78F7F0F230B}" destId="{C7DC3DE0-0E63-48B8-A809-BE82B914726F}" srcOrd="2" destOrd="0" presId="urn:microsoft.com/office/officeart/2008/layout/VerticalCurvedList"/>
    <dgm:cxn modelId="{8A6F2105-8C77-44FB-B8C9-449539C85491}" type="presParOf" srcId="{57BF10B8-ED24-490B-9B19-B78F7F0F230B}" destId="{D587D9C7-F7D1-4BD5-B1C5-FFAB7EF8D8F6}" srcOrd="3" destOrd="0" presId="urn:microsoft.com/office/officeart/2008/layout/VerticalCurvedList"/>
    <dgm:cxn modelId="{759A4EC3-B6F7-4E4A-9C12-DF9B627C8F8D}" type="presParOf" srcId="{30446EC3-5A5C-4546-B018-5B4FE5D7287A}" destId="{1D705952-6BB3-4CFB-A7D1-29A75342DA96}" srcOrd="1" destOrd="0" presId="urn:microsoft.com/office/officeart/2008/layout/VerticalCurvedList"/>
    <dgm:cxn modelId="{F3DBE2D8-AC46-4BC7-B8B7-544870E932BA}" type="presParOf" srcId="{30446EC3-5A5C-4546-B018-5B4FE5D7287A}" destId="{F9524CB4-1D73-48C0-B0CE-29874B0715D5}" srcOrd="2" destOrd="0" presId="urn:microsoft.com/office/officeart/2008/layout/VerticalCurvedList"/>
    <dgm:cxn modelId="{FFEB262E-065A-4188-A8E3-09462BD60CD8}" type="presParOf" srcId="{F9524CB4-1D73-48C0-B0CE-29874B0715D5}" destId="{322C669F-F471-4005-AF80-E085EC5DB6DE}" srcOrd="0" destOrd="0" presId="urn:microsoft.com/office/officeart/2008/layout/VerticalCurvedList"/>
    <dgm:cxn modelId="{7F06E636-8232-458F-84D5-F143D733DED7}" type="presParOf" srcId="{30446EC3-5A5C-4546-B018-5B4FE5D7287A}" destId="{6548D064-5001-4AE8-BD4F-E81828056856}" srcOrd="3" destOrd="0" presId="urn:microsoft.com/office/officeart/2008/layout/VerticalCurvedList"/>
    <dgm:cxn modelId="{61372183-9A85-4ACB-A4CC-1A0407036521}" type="presParOf" srcId="{30446EC3-5A5C-4546-B018-5B4FE5D7287A}" destId="{0BD1721B-F270-4A04-A130-5E274FDBF6D5}" srcOrd="4" destOrd="0" presId="urn:microsoft.com/office/officeart/2008/layout/VerticalCurvedList"/>
    <dgm:cxn modelId="{20303E66-AF52-4948-AB34-2E67B0FCF21F}" type="presParOf" srcId="{0BD1721B-F270-4A04-A130-5E274FDBF6D5}" destId="{36EE963D-36CF-4499-905A-9815E1067647}" srcOrd="0" destOrd="0" presId="urn:microsoft.com/office/officeart/2008/layout/VerticalCurvedList"/>
    <dgm:cxn modelId="{DED8DE21-F657-4A41-9B1E-4BA361430020}" type="presParOf" srcId="{30446EC3-5A5C-4546-B018-5B4FE5D7287A}" destId="{6CABB9DC-2445-4744-A51E-418D5E820397}" srcOrd="5" destOrd="0" presId="urn:microsoft.com/office/officeart/2008/layout/VerticalCurvedList"/>
    <dgm:cxn modelId="{1CA2501D-37F7-4FE0-8AB0-EB32C5FBE83B}" type="presParOf" srcId="{30446EC3-5A5C-4546-B018-5B4FE5D7287A}" destId="{6E954F70-4FC7-4BC0-96BC-DC4D8EA55B60}" srcOrd="6" destOrd="0" presId="urn:microsoft.com/office/officeart/2008/layout/VerticalCurvedList"/>
    <dgm:cxn modelId="{4621B01D-162B-4985-B317-65B4A17B0FB2}" type="presParOf" srcId="{6E954F70-4FC7-4BC0-96BC-DC4D8EA55B60}" destId="{C391A2E4-A721-498D-A1AD-E593F89A040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9A1B9-0660-4EA9-9714-643B7C876D45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9FFCB-E5AB-4FE3-AC2D-64E784CC5246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7490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9FFCB-E5AB-4FE3-AC2D-64E784CC5246}" type="slidenum">
              <a:rPr lang="fi-FI" smtClean="0"/>
              <a:t>15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95180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98956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93868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12170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22751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37937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1308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335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01685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7113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44537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816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5AF10-AA58-4F18-A035-BA2CBD8789B1}" type="datetimeFigureOut">
              <a:rPr lang="fi-FI" smtClean="0"/>
              <a:t>19.5.2014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229FC-5ACA-4C86-87C0-8752CA5DF19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9053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science.pl/strony/opis-projektu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zsgh.pl/index.php?option=com_content&amp;task=view&amp;id=403&amp;Itemid=179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11560" y="4725710"/>
            <a:ext cx="7704856" cy="6387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i-FI" dirty="0" smtClean="0"/>
              <a:t>LEONARDO DA VINCI VETPRO (Asiantuntijoiden liikkuvuus)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body" sz="half" idx="2"/>
          </p:nvPr>
        </p:nvSpPr>
        <p:spPr>
          <a:xfrm>
            <a:off x="611560" y="5367338"/>
            <a:ext cx="7704856" cy="1085998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algn="ctr"/>
            <a:r>
              <a:rPr lang="fi-FI" sz="5900" dirty="0" smtClean="0">
                <a:solidFill>
                  <a:srgbClr val="FF0000"/>
                </a:solidFill>
              </a:rPr>
              <a:t>                      Peak </a:t>
            </a:r>
            <a:r>
              <a:rPr lang="fi-FI" sz="5900" dirty="0" err="1" smtClean="0">
                <a:solidFill>
                  <a:srgbClr val="FF0000"/>
                </a:solidFill>
              </a:rPr>
              <a:t>Performance</a:t>
            </a:r>
            <a:r>
              <a:rPr lang="fi-FI" sz="5900" dirty="0" smtClean="0">
                <a:solidFill>
                  <a:srgbClr val="FF0000"/>
                </a:solidFill>
              </a:rPr>
              <a:t> in Training</a:t>
            </a:r>
          </a:p>
          <a:p>
            <a:pPr algn="ctr"/>
            <a:endParaRPr lang="fi-FI" sz="2800" dirty="0" smtClean="0"/>
          </a:p>
          <a:p>
            <a:pPr algn="ctr"/>
            <a:r>
              <a:rPr lang="pl-PL" sz="6400" dirty="0" smtClean="0"/>
              <a:t>Zespol Szkol Mechanicznych Nr 1 im. Szczepana Humberta w Krakowie</a:t>
            </a:r>
            <a:r>
              <a:rPr lang="fi-FI" sz="6400" dirty="0" smtClean="0"/>
              <a:t>  29.4-8.5.2014</a:t>
            </a:r>
          </a:p>
          <a:p>
            <a:endParaRPr lang="fi-FI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8" b="14438"/>
          <a:stretch>
            <a:fillRect/>
          </a:stretch>
        </p:blipFill>
        <p:spPr bwMode="auto">
          <a:xfrm>
            <a:off x="611560" y="548680"/>
            <a:ext cx="4392488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436" y="548680"/>
            <a:ext cx="320498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603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5155"/>
            <a:ext cx="241141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751" y="404664"/>
            <a:ext cx="3562350" cy="210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3573016"/>
            <a:ext cx="2665115" cy="248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587" y="2754319"/>
            <a:ext cx="3286125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5" y="476672"/>
            <a:ext cx="193673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5" y="4139637"/>
            <a:ext cx="1936739" cy="164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8484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i-FI" sz="2800" dirty="0" smtClean="0"/>
              <a:t>Day 6, 7.5, CKU- Centrum of </a:t>
            </a:r>
            <a:r>
              <a:rPr lang="fi-FI" sz="2800" dirty="0" err="1" smtClean="0"/>
              <a:t>vocational</a:t>
            </a:r>
            <a:r>
              <a:rPr lang="fi-FI" sz="2800" dirty="0" smtClean="0"/>
              <a:t> </a:t>
            </a:r>
            <a:r>
              <a:rPr lang="fi-FI" sz="2800" dirty="0" err="1" smtClean="0"/>
              <a:t>practical</a:t>
            </a:r>
            <a:r>
              <a:rPr lang="fi-FI" sz="2800" dirty="0" smtClean="0"/>
              <a:t> </a:t>
            </a:r>
            <a:r>
              <a:rPr lang="fi-FI" sz="2800" dirty="0" err="1" smtClean="0"/>
              <a:t>training</a:t>
            </a:r>
            <a:r>
              <a:rPr lang="fi-FI" sz="2800" dirty="0" smtClean="0"/>
              <a:t> ,</a:t>
            </a:r>
            <a:r>
              <a:rPr lang="fi-FI" sz="2800" dirty="0" err="1" smtClean="0"/>
              <a:t>Krakow</a:t>
            </a:r>
            <a:r>
              <a:rPr lang="fi-FI" sz="2800" dirty="0" smtClean="0"/>
              <a:t> </a:t>
            </a:r>
            <a:endParaRPr lang="fi-FI" sz="280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6454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fi-FI" sz="2200" dirty="0" smtClean="0"/>
          </a:p>
          <a:p>
            <a:r>
              <a:rPr lang="fi-FI" sz="2200" dirty="0" err="1" smtClean="0"/>
              <a:t>Participating</a:t>
            </a:r>
            <a:r>
              <a:rPr lang="fi-FI" sz="2200" dirty="0" smtClean="0"/>
              <a:t> in </a:t>
            </a:r>
            <a:r>
              <a:rPr lang="fi-FI" sz="2200" dirty="0" err="1" smtClean="0"/>
              <a:t>physics</a:t>
            </a:r>
            <a:r>
              <a:rPr lang="fi-FI" sz="2200" dirty="0" smtClean="0"/>
              <a:t>, </a:t>
            </a:r>
            <a:r>
              <a:rPr lang="fi-FI" sz="2200" dirty="0" err="1" smtClean="0"/>
              <a:t>electronic</a:t>
            </a:r>
            <a:r>
              <a:rPr lang="fi-FI" sz="2200" dirty="0" smtClean="0"/>
              <a:t> </a:t>
            </a:r>
            <a:r>
              <a:rPr lang="fi-FI" sz="2200" dirty="0" err="1" smtClean="0"/>
              <a:t>-department</a:t>
            </a:r>
            <a:r>
              <a:rPr lang="fi-FI" sz="2200" dirty="0" smtClean="0"/>
              <a:t> </a:t>
            </a:r>
            <a:r>
              <a:rPr lang="fi-FI" sz="2200" dirty="0" err="1" smtClean="0"/>
              <a:t>lessons</a:t>
            </a:r>
            <a:endParaRPr lang="fi-FI" sz="2200" dirty="0" smtClean="0"/>
          </a:p>
          <a:p>
            <a:r>
              <a:rPr lang="fi-FI" sz="2200" dirty="0" err="1" smtClean="0"/>
              <a:t>Sharing</a:t>
            </a:r>
            <a:r>
              <a:rPr lang="fi-FI" sz="2200" dirty="0" smtClean="0"/>
              <a:t> </a:t>
            </a:r>
            <a:r>
              <a:rPr lang="fi-FI" sz="2200" dirty="0" err="1" smtClean="0"/>
              <a:t>experiences</a:t>
            </a:r>
            <a:r>
              <a:rPr lang="fi-FI" sz="2200" dirty="0" smtClean="0"/>
              <a:t> with </a:t>
            </a:r>
            <a:r>
              <a:rPr lang="fi-FI" sz="2200" dirty="0" err="1"/>
              <a:t>P</a:t>
            </a:r>
            <a:r>
              <a:rPr lang="fi-FI" sz="2200" dirty="0" err="1" smtClean="0"/>
              <a:t>olish</a:t>
            </a:r>
            <a:r>
              <a:rPr lang="fi-FI" sz="2200" dirty="0" smtClean="0"/>
              <a:t> </a:t>
            </a:r>
            <a:r>
              <a:rPr lang="fi-FI" sz="2200" dirty="0" err="1" smtClean="0"/>
              <a:t>teachers</a:t>
            </a:r>
            <a:r>
              <a:rPr lang="fi-FI" sz="2200" dirty="0" smtClean="0"/>
              <a:t> </a:t>
            </a:r>
          </a:p>
          <a:p>
            <a:r>
              <a:rPr lang="fi-FI" sz="2200" dirty="0" err="1" smtClean="0"/>
              <a:t>Visiting</a:t>
            </a:r>
            <a:r>
              <a:rPr lang="fi-FI" sz="2200" dirty="0" smtClean="0"/>
              <a:t> </a:t>
            </a:r>
            <a:r>
              <a:rPr lang="fi-FI" sz="2200" dirty="0" err="1" smtClean="0"/>
              <a:t>all</a:t>
            </a:r>
            <a:r>
              <a:rPr lang="fi-FI" sz="2200" dirty="0" smtClean="0"/>
              <a:t> </a:t>
            </a:r>
            <a:r>
              <a:rPr lang="fi-FI" sz="2200" dirty="0" err="1" smtClean="0"/>
              <a:t>departament</a:t>
            </a:r>
            <a:r>
              <a:rPr lang="fi-FI" sz="2200" dirty="0" smtClean="0"/>
              <a:t> in </a:t>
            </a:r>
            <a:r>
              <a:rPr lang="fi-FI" sz="2200" dirty="0" err="1" smtClean="0"/>
              <a:t>two</a:t>
            </a:r>
            <a:r>
              <a:rPr lang="fi-FI" sz="2200" dirty="0" smtClean="0"/>
              <a:t> </a:t>
            </a:r>
            <a:r>
              <a:rPr lang="fi-FI" sz="2200" dirty="0" err="1" smtClean="0"/>
              <a:t>different</a:t>
            </a:r>
            <a:r>
              <a:rPr lang="fi-FI" sz="2200" dirty="0" smtClean="0"/>
              <a:t> </a:t>
            </a:r>
            <a:r>
              <a:rPr lang="fi-FI" sz="2200" dirty="0" err="1" smtClean="0"/>
              <a:t>locations</a:t>
            </a:r>
            <a:endParaRPr lang="fi-FI" sz="2200" dirty="0" smtClean="0"/>
          </a:p>
          <a:p>
            <a:r>
              <a:rPr lang="fi-FI" sz="2200" dirty="0" err="1" smtClean="0"/>
              <a:t>Disussion</a:t>
            </a:r>
            <a:r>
              <a:rPr lang="fi-FI" sz="2200" dirty="0" smtClean="0"/>
              <a:t> on the </a:t>
            </a:r>
            <a:r>
              <a:rPr lang="fi-FI" sz="2200" dirty="0" err="1" smtClean="0"/>
              <a:t>subject</a:t>
            </a:r>
            <a:r>
              <a:rPr lang="fi-FI" sz="2200" dirty="0" smtClean="0"/>
              <a:t> of </a:t>
            </a:r>
            <a:r>
              <a:rPr lang="fi-FI" sz="2200" dirty="0" err="1" smtClean="0"/>
              <a:t>future</a:t>
            </a:r>
            <a:r>
              <a:rPr lang="fi-FI" sz="2200" dirty="0" smtClean="0"/>
              <a:t> </a:t>
            </a:r>
            <a:r>
              <a:rPr lang="fi-FI" sz="2200" dirty="0" err="1" smtClean="0"/>
              <a:t>colaboration</a:t>
            </a:r>
            <a:r>
              <a:rPr lang="fi-FI" sz="2200" dirty="0" smtClean="0"/>
              <a:t> – </a:t>
            </a:r>
            <a:r>
              <a:rPr lang="fi-FI" sz="2200" dirty="0" err="1" smtClean="0"/>
              <a:t>many</a:t>
            </a:r>
            <a:r>
              <a:rPr lang="fi-FI" sz="2200" dirty="0" smtClean="0"/>
              <a:t> </a:t>
            </a:r>
            <a:r>
              <a:rPr lang="fi-FI" sz="2200" dirty="0" err="1" smtClean="0"/>
              <a:t>points</a:t>
            </a:r>
            <a:r>
              <a:rPr lang="fi-FI" sz="2200" dirty="0" smtClean="0"/>
              <a:t> of </a:t>
            </a:r>
            <a:r>
              <a:rPr lang="fi-FI" sz="2200" dirty="0" err="1" smtClean="0"/>
              <a:t>interests</a:t>
            </a:r>
            <a:r>
              <a:rPr lang="fi-FI" sz="2200" dirty="0" smtClean="0"/>
              <a:t> </a:t>
            </a:r>
            <a:r>
              <a:rPr lang="fi-FI" sz="2200" dirty="0" err="1" smtClean="0"/>
              <a:t>due</a:t>
            </a:r>
            <a:r>
              <a:rPr lang="fi-FI" sz="2200" dirty="0" smtClean="0"/>
              <a:t> to </a:t>
            </a:r>
            <a:r>
              <a:rPr lang="fi-FI" sz="2200" dirty="0" err="1" smtClean="0"/>
              <a:t>both</a:t>
            </a:r>
            <a:r>
              <a:rPr lang="fi-FI" sz="2200" dirty="0" smtClean="0"/>
              <a:t> </a:t>
            </a:r>
            <a:r>
              <a:rPr lang="fi-FI" sz="2200" dirty="0" err="1" smtClean="0"/>
              <a:t>teachers</a:t>
            </a:r>
            <a:r>
              <a:rPr lang="fi-FI" sz="2200" dirty="0" smtClean="0"/>
              <a:t> and </a:t>
            </a:r>
            <a:r>
              <a:rPr lang="fi-FI" sz="2200" dirty="0" err="1" smtClean="0"/>
              <a:t>pupils</a:t>
            </a:r>
            <a:r>
              <a:rPr lang="fi-FI" sz="2200" dirty="0" smtClean="0"/>
              <a:t> </a:t>
            </a:r>
            <a:r>
              <a:rPr lang="fi-FI" sz="2200" dirty="0" err="1" smtClean="0"/>
              <a:t>exchanges</a:t>
            </a:r>
            <a:endParaRPr lang="fi-FI" sz="2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484784"/>
            <a:ext cx="2517973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370512"/>
            <a:ext cx="4032448" cy="109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395886"/>
            <a:ext cx="1440160" cy="3833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5238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447925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03848" y="332657"/>
            <a:ext cx="3614279" cy="3288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127" y="332656"/>
            <a:ext cx="2116806" cy="327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1" y="3874857"/>
            <a:ext cx="2686050" cy="282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43810"/>
            <a:ext cx="3254239" cy="249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127" y="4043811"/>
            <a:ext cx="2152721" cy="249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942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927" y="436921"/>
            <a:ext cx="4366561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35433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28999"/>
            <a:ext cx="3443288" cy="327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42" y="4245323"/>
            <a:ext cx="2232248" cy="2410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037" y="4223423"/>
            <a:ext cx="2141549" cy="2410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924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6" y="3228975"/>
            <a:ext cx="25527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9575"/>
            <a:ext cx="300037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61745"/>
            <a:ext cx="2088232" cy="256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95" y="3681683"/>
            <a:ext cx="2823888" cy="270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2605"/>
            <a:ext cx="26955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08" y="3191272"/>
            <a:ext cx="2264152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087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345757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606144"/>
            <a:ext cx="2282188" cy="301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19159"/>
            <a:ext cx="313372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924" y="322301"/>
            <a:ext cx="20955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17032"/>
            <a:ext cx="2079485" cy="2985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830" y="113983"/>
            <a:ext cx="308665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880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3600400" cy="3582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1"/>
            <a:ext cx="295232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96533"/>
            <a:ext cx="2015877" cy="552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2808312" cy="2983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93" y="3653241"/>
            <a:ext cx="2523015" cy="2944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0427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082"/>
            <a:ext cx="31527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79" y="3861048"/>
            <a:ext cx="3296741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70585"/>
            <a:ext cx="478155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94580"/>
            <a:ext cx="3168352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9" y="494580"/>
            <a:ext cx="2045246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346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0866" y="244527"/>
            <a:ext cx="3047145" cy="30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182" y="332656"/>
            <a:ext cx="2415283" cy="295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38" y="3604518"/>
            <a:ext cx="3013395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933" y="3604518"/>
            <a:ext cx="5032532" cy="292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2656"/>
            <a:ext cx="2446585" cy="295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435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5040559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77072"/>
            <a:ext cx="1656184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4"/>
            <a:ext cx="338437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4664"/>
            <a:ext cx="4752528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117" y="4077072"/>
            <a:ext cx="216024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835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i-FI" dirty="0" smtClean="0"/>
              <a:t>Day 1 ,29.4 – </a:t>
            </a:r>
            <a:r>
              <a:rPr lang="fi-FI" dirty="0" err="1" smtClean="0"/>
              <a:t>visiting</a:t>
            </a:r>
            <a:r>
              <a:rPr lang="fi-FI" dirty="0" smtClean="0"/>
              <a:t> </a:t>
            </a:r>
            <a:r>
              <a:rPr lang="fi-FI" dirty="0" err="1" smtClean="0"/>
              <a:t>host</a:t>
            </a:r>
            <a:r>
              <a:rPr lang="fi-FI" dirty="0" smtClean="0"/>
              <a:t> </a:t>
            </a:r>
            <a:r>
              <a:rPr lang="fi-FI" dirty="0" err="1" smtClean="0"/>
              <a:t>school</a:t>
            </a:r>
            <a:r>
              <a:rPr lang="fi-FI" dirty="0" smtClean="0"/>
              <a:t> in </a:t>
            </a:r>
            <a:r>
              <a:rPr lang="fi-FI" dirty="0" err="1"/>
              <a:t>C</a:t>
            </a:r>
            <a:r>
              <a:rPr lang="fi-FI" dirty="0" err="1" smtClean="0"/>
              <a:t>racov</a:t>
            </a:r>
            <a:endParaRPr lang="fi-FI" dirty="0"/>
          </a:p>
        </p:txBody>
      </p:sp>
      <p:sp>
        <p:nvSpPr>
          <p:cNvPr id="5" name="Sisällön paikkamerkki 4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fi-FI" dirty="0" smtClean="0"/>
          </a:p>
          <a:p>
            <a:r>
              <a:rPr lang="fi-FI" dirty="0" smtClean="0"/>
              <a:t>Planning </a:t>
            </a:r>
            <a:r>
              <a:rPr lang="fi-FI" dirty="0" err="1" smtClean="0"/>
              <a:t>meeting</a:t>
            </a:r>
            <a:r>
              <a:rPr lang="fi-FI" dirty="0" smtClean="0"/>
              <a:t> with </a:t>
            </a:r>
            <a:r>
              <a:rPr lang="fi-FI" dirty="0" err="1" smtClean="0"/>
              <a:t>principal</a:t>
            </a:r>
            <a:r>
              <a:rPr lang="fi-FI" dirty="0" smtClean="0"/>
              <a:t> </a:t>
            </a:r>
            <a:r>
              <a:rPr lang="fi-FI" dirty="0" err="1" smtClean="0"/>
              <a:t>Bozena</a:t>
            </a:r>
            <a:r>
              <a:rPr lang="fi-FI" dirty="0" smtClean="0"/>
              <a:t> </a:t>
            </a:r>
            <a:r>
              <a:rPr lang="fi-FI" dirty="0" err="1" smtClean="0"/>
              <a:t>Gawron-Mayer</a:t>
            </a:r>
            <a:r>
              <a:rPr lang="fi-FI" dirty="0" smtClean="0"/>
              <a:t> and </a:t>
            </a:r>
            <a:r>
              <a:rPr lang="fi-FI" dirty="0" err="1" smtClean="0"/>
              <a:t>two</a:t>
            </a:r>
            <a:r>
              <a:rPr lang="fi-FI" dirty="0" smtClean="0"/>
              <a:t> </a:t>
            </a:r>
            <a:r>
              <a:rPr lang="fi-FI" dirty="0" err="1" smtClean="0"/>
              <a:t>vice</a:t>
            </a:r>
            <a:r>
              <a:rPr lang="fi-FI" dirty="0" smtClean="0"/>
              <a:t> – </a:t>
            </a:r>
            <a:r>
              <a:rPr lang="fi-FI" dirty="0" err="1" smtClean="0"/>
              <a:t>principals</a:t>
            </a:r>
            <a:r>
              <a:rPr lang="fi-FI" dirty="0"/>
              <a:t> </a:t>
            </a:r>
            <a:r>
              <a:rPr lang="fi-FI" dirty="0" err="1"/>
              <a:t>Edwarda</a:t>
            </a:r>
            <a:r>
              <a:rPr lang="fi-FI" dirty="0"/>
              <a:t> </a:t>
            </a:r>
            <a:r>
              <a:rPr lang="fi-FI" dirty="0" err="1" smtClean="0"/>
              <a:t>Banyś</a:t>
            </a:r>
            <a:r>
              <a:rPr lang="fi-FI" dirty="0" smtClean="0"/>
              <a:t> and Maria </a:t>
            </a:r>
            <a:r>
              <a:rPr lang="fi-FI" dirty="0" err="1" smtClean="0"/>
              <a:t>Stachura</a:t>
            </a:r>
            <a:endParaRPr lang="fi-FI" dirty="0" smtClean="0"/>
          </a:p>
          <a:p>
            <a:r>
              <a:rPr lang="fi-FI" dirty="0"/>
              <a:t> </a:t>
            </a:r>
            <a:r>
              <a:rPr lang="fi-FI" dirty="0" smtClean="0"/>
              <a:t>Project  </a:t>
            </a:r>
            <a:r>
              <a:rPr lang="fi-FI" dirty="0" err="1" smtClean="0"/>
              <a:t>planning</a:t>
            </a:r>
            <a:r>
              <a:rPr lang="fi-FI" dirty="0" smtClean="0"/>
              <a:t>  </a:t>
            </a:r>
            <a:r>
              <a:rPr lang="fi-FI" dirty="0" err="1" smtClean="0"/>
              <a:t>meeting</a:t>
            </a:r>
            <a:r>
              <a:rPr lang="fi-FI" dirty="0" smtClean="0"/>
              <a:t> with </a:t>
            </a:r>
            <a:r>
              <a:rPr lang="fi-FI" dirty="0" err="1" smtClean="0"/>
              <a:t>physics</a:t>
            </a:r>
            <a:r>
              <a:rPr lang="fi-FI" dirty="0" smtClean="0"/>
              <a:t> </a:t>
            </a:r>
            <a:r>
              <a:rPr lang="fi-FI" dirty="0" err="1" smtClean="0"/>
              <a:t>teacher</a:t>
            </a:r>
            <a:r>
              <a:rPr lang="fi-FI" dirty="0" smtClean="0"/>
              <a:t> </a:t>
            </a:r>
            <a:r>
              <a:rPr lang="fi-FI" dirty="0" err="1" smtClean="0"/>
              <a:t>Justyna</a:t>
            </a:r>
            <a:r>
              <a:rPr lang="fi-FI" dirty="0" smtClean="0"/>
              <a:t> </a:t>
            </a:r>
            <a:r>
              <a:rPr lang="fi-FI" dirty="0" err="1" smtClean="0"/>
              <a:t>Tokarz</a:t>
            </a:r>
            <a:r>
              <a:rPr lang="fi-FI" dirty="0" smtClean="0"/>
              <a:t>, </a:t>
            </a:r>
            <a:r>
              <a:rPr lang="fi-FI" dirty="0" err="1" smtClean="0"/>
              <a:t>familiraizing</a:t>
            </a:r>
            <a:r>
              <a:rPr lang="fi-FI" dirty="0" smtClean="0"/>
              <a:t> with EDU SCIENCE –</a:t>
            </a:r>
            <a:r>
              <a:rPr lang="fi-FI" dirty="0" err="1" smtClean="0"/>
              <a:t>project</a:t>
            </a:r>
            <a:endParaRPr lang="fi-FI" dirty="0" smtClean="0"/>
          </a:p>
          <a:p>
            <a:r>
              <a:rPr lang="fi-FI" dirty="0" smtClean="0">
                <a:hlinkClick r:id="rId2"/>
              </a:rPr>
              <a:t>http://www.eduscience.pl/strony/opis-projektu</a:t>
            </a: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      One of the </a:t>
            </a:r>
            <a:r>
              <a:rPr lang="fi-FI" dirty="0" err="1" smtClean="0"/>
              <a:t>biggest</a:t>
            </a:r>
            <a:r>
              <a:rPr lang="fi-FI" dirty="0" smtClean="0"/>
              <a:t> science and </a:t>
            </a:r>
            <a:r>
              <a:rPr lang="fi-FI" dirty="0" err="1" smtClean="0"/>
              <a:t>innovative</a:t>
            </a:r>
            <a:r>
              <a:rPr lang="fi-FI" dirty="0" smtClean="0"/>
              <a:t> </a:t>
            </a:r>
            <a:r>
              <a:rPr lang="fi-FI" dirty="0" err="1" smtClean="0"/>
              <a:t>project</a:t>
            </a:r>
            <a:r>
              <a:rPr lang="fi-FI" dirty="0" smtClean="0"/>
              <a:t> in </a:t>
            </a:r>
            <a:r>
              <a:rPr lang="fi-FI" dirty="0" err="1" smtClean="0"/>
              <a:t>Poland</a:t>
            </a:r>
            <a:endParaRPr lang="fi-FI" dirty="0" smtClean="0"/>
          </a:p>
          <a:p>
            <a:r>
              <a:rPr lang="fi-FI" dirty="0" err="1" smtClean="0"/>
              <a:t>Introdusing</a:t>
            </a:r>
            <a:r>
              <a:rPr lang="fi-FI" dirty="0" smtClean="0"/>
              <a:t> </a:t>
            </a:r>
            <a:r>
              <a:rPr lang="fi-FI" dirty="0" err="1" smtClean="0"/>
              <a:t>Finnish</a:t>
            </a:r>
            <a:r>
              <a:rPr lang="fi-FI" dirty="0" smtClean="0"/>
              <a:t> </a:t>
            </a:r>
            <a:r>
              <a:rPr lang="fi-FI" dirty="0" err="1" smtClean="0"/>
              <a:t>education</a:t>
            </a:r>
            <a:r>
              <a:rPr lang="fi-FI" dirty="0" smtClean="0"/>
              <a:t> </a:t>
            </a:r>
            <a:r>
              <a:rPr lang="fi-FI" dirty="0" err="1" smtClean="0"/>
              <a:t>system</a:t>
            </a:r>
            <a:r>
              <a:rPr lang="fi-FI" dirty="0" smtClean="0"/>
              <a:t> to </a:t>
            </a:r>
            <a:r>
              <a:rPr lang="fi-FI" dirty="0" err="1" smtClean="0"/>
              <a:t>German</a:t>
            </a:r>
            <a:r>
              <a:rPr lang="fi-FI" dirty="0" smtClean="0"/>
              <a:t> </a:t>
            </a:r>
            <a:r>
              <a:rPr lang="fi-FI" dirty="0" err="1" smtClean="0"/>
              <a:t>students</a:t>
            </a:r>
            <a:r>
              <a:rPr lang="fi-FI" dirty="0" smtClean="0"/>
              <a:t> </a:t>
            </a:r>
            <a:r>
              <a:rPr lang="fi-FI" dirty="0" err="1" smtClean="0"/>
              <a:t>from</a:t>
            </a:r>
            <a:r>
              <a:rPr lang="fi-FI" dirty="0" smtClean="0"/>
              <a:t> </a:t>
            </a:r>
            <a:r>
              <a:rPr lang="fi-FI" dirty="0" err="1" smtClean="0"/>
              <a:t>Saksonia-Anhalt</a:t>
            </a:r>
            <a:r>
              <a:rPr lang="fi-FI" dirty="0" smtClean="0"/>
              <a:t> </a:t>
            </a:r>
            <a:r>
              <a:rPr lang="fi-FI" dirty="0" err="1" smtClean="0"/>
              <a:t>participating</a:t>
            </a:r>
            <a:r>
              <a:rPr lang="fi-FI" dirty="0" smtClean="0"/>
              <a:t> in </a:t>
            </a:r>
            <a:r>
              <a:rPr lang="fi-FI" dirty="0" err="1" smtClean="0"/>
              <a:t>study</a:t>
            </a:r>
            <a:r>
              <a:rPr lang="fi-FI" dirty="0" smtClean="0"/>
              <a:t>   </a:t>
            </a:r>
            <a:r>
              <a:rPr lang="fi-FI" dirty="0" err="1" smtClean="0"/>
              <a:t>visit</a:t>
            </a:r>
            <a:r>
              <a:rPr lang="fi-FI" dirty="0" smtClean="0"/>
              <a:t> in </a:t>
            </a:r>
            <a:r>
              <a:rPr lang="fi-FI" dirty="0" err="1" smtClean="0"/>
              <a:t>Poland</a:t>
            </a:r>
            <a:endParaRPr lang="fi-FI" dirty="0" smtClean="0"/>
          </a:p>
          <a:p>
            <a:r>
              <a:rPr lang="fi-FI" dirty="0" err="1" smtClean="0"/>
              <a:t>Very</a:t>
            </a:r>
            <a:r>
              <a:rPr lang="fi-FI" dirty="0" smtClean="0"/>
              <a:t> </a:t>
            </a:r>
            <a:r>
              <a:rPr lang="fi-FI" dirty="0" err="1" smtClean="0"/>
              <a:t>good</a:t>
            </a:r>
            <a:r>
              <a:rPr lang="fi-FI" dirty="0" smtClean="0"/>
              <a:t> </a:t>
            </a:r>
            <a:r>
              <a:rPr lang="fi-FI" dirty="0" err="1" smtClean="0"/>
              <a:t>day</a:t>
            </a:r>
            <a:r>
              <a:rPr lang="fi-FI" dirty="0" smtClean="0"/>
              <a:t>, </a:t>
            </a:r>
            <a:r>
              <a:rPr lang="fi-FI" dirty="0" err="1" smtClean="0"/>
              <a:t>intencive</a:t>
            </a:r>
            <a:r>
              <a:rPr lang="fi-FI" dirty="0" smtClean="0"/>
              <a:t> and </a:t>
            </a:r>
            <a:r>
              <a:rPr lang="fi-FI" dirty="0" err="1" smtClean="0"/>
              <a:t>interesting</a:t>
            </a:r>
            <a:endParaRPr lang="fi-FI" dirty="0" smtClean="0"/>
          </a:p>
          <a:p>
            <a:r>
              <a:rPr lang="fi-FI" dirty="0" smtClean="0"/>
              <a:t>EDU SCIENCE –</a:t>
            </a:r>
            <a:r>
              <a:rPr lang="fi-FI" dirty="0" err="1" smtClean="0"/>
              <a:t>project</a:t>
            </a:r>
            <a:r>
              <a:rPr lang="fi-FI" dirty="0" smtClean="0"/>
              <a:t> </a:t>
            </a:r>
            <a:r>
              <a:rPr lang="fi-FI" dirty="0" err="1" smtClean="0"/>
              <a:t>goals</a:t>
            </a:r>
            <a:r>
              <a:rPr lang="fi-FI" dirty="0" smtClean="0"/>
              <a:t> and </a:t>
            </a:r>
            <a:r>
              <a:rPr lang="fi-FI" dirty="0" err="1" smtClean="0"/>
              <a:t>tasks</a:t>
            </a:r>
            <a:r>
              <a:rPr lang="fi-FI" dirty="0" smtClean="0"/>
              <a:t> </a:t>
            </a:r>
            <a:r>
              <a:rPr lang="fi-FI" dirty="0" err="1" smtClean="0"/>
              <a:t>match</a:t>
            </a:r>
            <a:r>
              <a:rPr lang="fi-FI" dirty="0" smtClean="0"/>
              <a:t> with my </a:t>
            </a:r>
            <a:r>
              <a:rPr lang="fi-FI" dirty="0" err="1" smtClean="0"/>
              <a:t>areas</a:t>
            </a:r>
            <a:r>
              <a:rPr lang="fi-FI" dirty="0" smtClean="0"/>
              <a:t> of </a:t>
            </a:r>
            <a:r>
              <a:rPr lang="fi-FI" dirty="0" err="1" smtClean="0"/>
              <a:t>interests</a:t>
            </a:r>
            <a:r>
              <a:rPr lang="fi-FI" dirty="0" smtClean="0"/>
              <a:t>; </a:t>
            </a:r>
            <a:r>
              <a:rPr lang="fi-FI" dirty="0" err="1" smtClean="0"/>
              <a:t>decided</a:t>
            </a:r>
            <a:r>
              <a:rPr lang="fi-FI" dirty="0" smtClean="0"/>
              <a:t> to </a:t>
            </a:r>
            <a:r>
              <a:rPr lang="fi-FI" dirty="0" err="1" smtClean="0"/>
              <a:t>cooperate</a:t>
            </a:r>
            <a:r>
              <a:rPr lang="fi-FI" dirty="0" smtClean="0"/>
              <a:t> with </a:t>
            </a:r>
            <a:r>
              <a:rPr lang="fi-FI" dirty="0" err="1" smtClean="0"/>
              <a:t>physic</a:t>
            </a:r>
            <a:r>
              <a:rPr lang="fi-FI" dirty="0" smtClean="0"/>
              <a:t> </a:t>
            </a:r>
            <a:r>
              <a:rPr lang="fi-FI" dirty="0" err="1" smtClean="0"/>
              <a:t>teacher</a:t>
            </a:r>
            <a:r>
              <a:rPr lang="fi-FI" dirty="0" smtClean="0"/>
              <a:t> </a:t>
            </a:r>
            <a:r>
              <a:rPr lang="fi-FI" dirty="0" err="1" smtClean="0"/>
              <a:t>Justyna</a:t>
            </a:r>
            <a:r>
              <a:rPr lang="fi-FI" dirty="0" smtClean="0"/>
              <a:t> </a:t>
            </a:r>
            <a:r>
              <a:rPr lang="fi-FI" dirty="0" err="1" smtClean="0"/>
              <a:t>Tokarz</a:t>
            </a:r>
            <a:r>
              <a:rPr lang="fi-FI" dirty="0" err="1" smtClean="0">
                <a:sym typeface="Wingdings" panose="05000000000000000000" pitchFamily="2" charset="2"/>
              </a:rPr>
              <a:t></a:t>
            </a:r>
            <a:endParaRPr lang="fi-FI" dirty="0" smtClean="0">
              <a:sym typeface="Wingdings" panose="05000000000000000000" pitchFamily="2" charset="2"/>
            </a:endParaRPr>
          </a:p>
          <a:p>
            <a:r>
              <a:rPr lang="fi-FI" dirty="0" err="1" smtClean="0">
                <a:sym typeface="Wingdings" panose="05000000000000000000" pitchFamily="2" charset="2"/>
              </a:rPr>
              <a:t>All</a:t>
            </a:r>
            <a:r>
              <a:rPr lang="fi-FI" dirty="0" smtClean="0">
                <a:sym typeface="Wingdings" panose="05000000000000000000" pitchFamily="2" charset="2"/>
              </a:rPr>
              <a:t> </a:t>
            </a:r>
            <a:r>
              <a:rPr lang="fi-FI" dirty="0" err="1" smtClean="0">
                <a:sym typeface="Wingdings" panose="05000000000000000000" pitchFamily="2" charset="2"/>
              </a:rPr>
              <a:t>people</a:t>
            </a:r>
            <a:r>
              <a:rPr lang="fi-FI" dirty="0" smtClean="0">
                <a:sym typeface="Wingdings" panose="05000000000000000000" pitchFamily="2" charset="2"/>
              </a:rPr>
              <a:t> </a:t>
            </a:r>
            <a:r>
              <a:rPr lang="fi-FI" dirty="0" err="1" smtClean="0">
                <a:sym typeface="Wingdings" panose="05000000000000000000" pitchFamily="2" charset="2"/>
              </a:rPr>
              <a:t>are</a:t>
            </a:r>
            <a:r>
              <a:rPr lang="fi-FI" dirty="0" smtClean="0">
                <a:sym typeface="Wingdings" panose="05000000000000000000" pitchFamily="2" charset="2"/>
              </a:rPr>
              <a:t> </a:t>
            </a:r>
            <a:r>
              <a:rPr lang="fi-FI" dirty="0" err="1" smtClean="0">
                <a:sym typeface="Wingdings" panose="05000000000000000000" pitchFamily="2" charset="2"/>
              </a:rPr>
              <a:t>friendly</a:t>
            </a:r>
            <a:r>
              <a:rPr lang="fi-FI" dirty="0" smtClean="0">
                <a:sym typeface="Wingdings" panose="05000000000000000000" pitchFamily="2" charset="2"/>
              </a:rPr>
              <a:t> and </a:t>
            </a:r>
            <a:r>
              <a:rPr lang="fi-FI" dirty="0" err="1" smtClean="0">
                <a:sym typeface="Wingdings" panose="05000000000000000000" pitchFamily="2" charset="2"/>
              </a:rPr>
              <a:t>ready</a:t>
            </a:r>
            <a:r>
              <a:rPr lang="fi-FI" dirty="0" smtClean="0">
                <a:sym typeface="Wingdings" panose="05000000000000000000" pitchFamily="2" charset="2"/>
              </a:rPr>
              <a:t> to help</a:t>
            </a:r>
            <a:endParaRPr lang="fi-FI" dirty="0" smtClean="0"/>
          </a:p>
          <a:p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582526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Kaaviokuva 1"/>
          <p:cNvGraphicFramePr/>
          <p:nvPr>
            <p:extLst>
              <p:ext uri="{D42A27DB-BD31-4B8C-83A1-F6EECF244321}">
                <p14:modId xmlns:p14="http://schemas.microsoft.com/office/powerpoint/2010/main" val="1235316240"/>
              </p:ext>
            </p:extLst>
          </p:nvPr>
        </p:nvGraphicFramePr>
        <p:xfrm>
          <a:off x="827584" y="1556792"/>
          <a:ext cx="679241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tsikko 2"/>
          <p:cNvSpPr>
            <a:spLocks noGrp="1"/>
          </p:cNvSpPr>
          <p:nvPr>
            <p:ph type="title" idx="4294967295"/>
          </p:nvPr>
        </p:nvSpPr>
        <p:spPr>
          <a:xfrm>
            <a:off x="395536" y="274638"/>
            <a:ext cx="806489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</a:rPr>
              <a:t>I </a:t>
            </a:r>
            <a:r>
              <a:rPr lang="fi-FI" sz="3200" i="1" dirty="0" err="1" smtClean="0">
                <a:solidFill>
                  <a:schemeClr val="accent5">
                    <a:lumMod val="50000"/>
                  </a:schemeClr>
                </a:solidFill>
              </a:rPr>
              <a:t>recomend</a:t>
            </a:r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</a:rPr>
              <a:t> to </a:t>
            </a:r>
            <a:r>
              <a:rPr lang="fi-FI" sz="3200" i="1" dirty="0" err="1" smtClean="0">
                <a:solidFill>
                  <a:schemeClr val="accent5">
                    <a:lumMod val="50000"/>
                  </a:schemeClr>
                </a:solidFill>
              </a:rPr>
              <a:t>everybody</a:t>
            </a:r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</a:rPr>
              <a:t> to </a:t>
            </a:r>
            <a:r>
              <a:rPr lang="fi-FI" sz="3200" i="1" dirty="0" err="1" smtClean="0">
                <a:solidFill>
                  <a:schemeClr val="accent5">
                    <a:lumMod val="50000"/>
                  </a:schemeClr>
                </a:solidFill>
              </a:rPr>
              <a:t>take</a:t>
            </a:r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i-FI" sz="3200" i="1" dirty="0" err="1" smtClean="0">
                <a:solidFill>
                  <a:schemeClr val="accent5">
                    <a:lumMod val="50000"/>
                  </a:schemeClr>
                </a:solidFill>
              </a:rPr>
              <a:t>part</a:t>
            </a:r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</a:rPr>
              <a:t> in </a:t>
            </a:r>
            <a:r>
              <a:rPr lang="fi-FI" sz="3200" i="1" dirty="0" err="1" smtClean="0">
                <a:solidFill>
                  <a:schemeClr val="accent5">
                    <a:lumMod val="50000"/>
                  </a:schemeClr>
                </a:solidFill>
              </a:rPr>
              <a:t>study</a:t>
            </a:r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i-FI" sz="3200" i="1" dirty="0" err="1" smtClean="0">
                <a:solidFill>
                  <a:schemeClr val="accent5">
                    <a:lumMod val="50000"/>
                  </a:schemeClr>
                </a:solidFill>
              </a:rPr>
              <a:t>visits</a:t>
            </a:r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i-FI" sz="3200" i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</a:t>
            </a:r>
            <a:endParaRPr lang="fi-FI" sz="32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51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9"/>
            <a:ext cx="348821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660" y="3435183"/>
            <a:ext cx="4741053" cy="342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5299"/>
            <a:ext cx="458152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09120"/>
            <a:ext cx="2933533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1185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7775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i-FI" sz="3200" dirty="0" smtClean="0"/>
              <a:t>Day 2, 30.4-visiting </a:t>
            </a:r>
            <a:r>
              <a:rPr lang="fi-FI" sz="3200" dirty="0" err="1" smtClean="0"/>
              <a:t>partner</a:t>
            </a:r>
            <a:r>
              <a:rPr lang="fi-FI" sz="3200" dirty="0" smtClean="0"/>
              <a:t> </a:t>
            </a:r>
            <a:r>
              <a:rPr lang="fi-FI" sz="3200" dirty="0" err="1" smtClean="0"/>
              <a:t>school</a:t>
            </a:r>
            <a:r>
              <a:rPr lang="fi-FI" sz="3200" dirty="0" smtClean="0"/>
              <a:t> in </a:t>
            </a:r>
            <a:r>
              <a:rPr lang="fi-FI" sz="3200" dirty="0" err="1" smtClean="0"/>
              <a:t>Turaszowka</a:t>
            </a:r>
            <a:endParaRPr lang="fi-FI" sz="320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26768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fi-FI" sz="2600" dirty="0" err="1" smtClean="0"/>
              <a:t>Taking</a:t>
            </a:r>
            <a:r>
              <a:rPr lang="fi-FI" sz="2600" dirty="0" smtClean="0"/>
              <a:t> </a:t>
            </a:r>
            <a:r>
              <a:rPr lang="fi-FI" sz="2600" dirty="0" err="1" smtClean="0"/>
              <a:t>part</a:t>
            </a:r>
            <a:r>
              <a:rPr lang="fi-FI" sz="2600" dirty="0" smtClean="0"/>
              <a:t> in </a:t>
            </a:r>
            <a:r>
              <a:rPr lang="fi-FI" sz="2600" dirty="0" err="1" smtClean="0"/>
              <a:t>German</a:t>
            </a:r>
            <a:r>
              <a:rPr lang="fi-FI" sz="2600" dirty="0" smtClean="0"/>
              <a:t> </a:t>
            </a:r>
            <a:r>
              <a:rPr lang="fi-FI" sz="2600" dirty="0" err="1" smtClean="0"/>
              <a:t>lesson</a:t>
            </a:r>
            <a:r>
              <a:rPr lang="fi-FI" sz="2600" dirty="0" smtClean="0"/>
              <a:t> ; </a:t>
            </a:r>
            <a:r>
              <a:rPr lang="fi-FI" sz="2600" dirty="0" err="1" smtClean="0"/>
              <a:t>digi</a:t>
            </a:r>
            <a:r>
              <a:rPr lang="fi-FI" sz="2600" dirty="0" smtClean="0"/>
              <a:t> </a:t>
            </a:r>
            <a:r>
              <a:rPr lang="fi-FI" sz="2600" dirty="0" err="1" smtClean="0"/>
              <a:t>materials</a:t>
            </a:r>
            <a:r>
              <a:rPr lang="fi-FI" sz="2600" dirty="0" smtClean="0"/>
              <a:t> in </a:t>
            </a:r>
            <a:r>
              <a:rPr lang="fi-FI" sz="2600" dirty="0" err="1" smtClean="0"/>
              <a:t>language</a:t>
            </a:r>
            <a:r>
              <a:rPr lang="fi-FI" sz="2600" dirty="0" smtClean="0"/>
              <a:t> </a:t>
            </a:r>
            <a:r>
              <a:rPr lang="fi-FI" sz="2600" dirty="0" err="1" smtClean="0"/>
              <a:t>teaching</a:t>
            </a:r>
            <a:endParaRPr lang="fi-FI" sz="2600" dirty="0" smtClean="0"/>
          </a:p>
          <a:p>
            <a:r>
              <a:rPr lang="fi-FI" sz="2600" dirty="0" smtClean="0"/>
              <a:t>Math, </a:t>
            </a:r>
            <a:r>
              <a:rPr lang="fi-FI" sz="2600" dirty="0" err="1" smtClean="0"/>
              <a:t>physics</a:t>
            </a:r>
            <a:r>
              <a:rPr lang="fi-FI" sz="2600" dirty="0" smtClean="0"/>
              <a:t> </a:t>
            </a:r>
            <a:r>
              <a:rPr lang="fi-FI" sz="2600" dirty="0" err="1" smtClean="0"/>
              <a:t>teaching</a:t>
            </a:r>
            <a:r>
              <a:rPr lang="fi-FI" sz="2600" dirty="0" smtClean="0"/>
              <a:t> – </a:t>
            </a:r>
            <a:r>
              <a:rPr lang="fi-FI" sz="2600" dirty="0" err="1" smtClean="0"/>
              <a:t>chalanges</a:t>
            </a:r>
            <a:r>
              <a:rPr lang="fi-FI" sz="2600" dirty="0" smtClean="0"/>
              <a:t> and new multimedia </a:t>
            </a:r>
            <a:r>
              <a:rPr lang="fi-FI" sz="2600" dirty="0" err="1" smtClean="0"/>
              <a:t>aspects</a:t>
            </a:r>
            <a:endParaRPr lang="fi-FI" sz="2600" dirty="0" smtClean="0"/>
          </a:p>
          <a:p>
            <a:r>
              <a:rPr lang="fi-FI" sz="2600" dirty="0" smtClean="0"/>
              <a:t>New </a:t>
            </a:r>
            <a:r>
              <a:rPr lang="fi-FI" sz="2600" dirty="0" err="1"/>
              <a:t>e</a:t>
            </a:r>
            <a:r>
              <a:rPr lang="fi-FI" sz="2600" dirty="0" err="1" smtClean="0"/>
              <a:t>quipment</a:t>
            </a:r>
            <a:r>
              <a:rPr lang="fi-FI" sz="2600" dirty="0" smtClean="0"/>
              <a:t> in </a:t>
            </a:r>
            <a:r>
              <a:rPr lang="fi-FI" sz="2600" dirty="0" err="1" smtClean="0"/>
              <a:t>electronic</a:t>
            </a:r>
            <a:r>
              <a:rPr lang="fi-FI" sz="2600" dirty="0" smtClean="0"/>
              <a:t> </a:t>
            </a:r>
            <a:r>
              <a:rPr lang="fi-FI" sz="2600" dirty="0" err="1" smtClean="0"/>
              <a:t>laboratory</a:t>
            </a:r>
            <a:r>
              <a:rPr lang="fi-FI" sz="2600" dirty="0" smtClean="0"/>
              <a:t>, </a:t>
            </a:r>
            <a:r>
              <a:rPr lang="fi-FI" sz="2600" dirty="0" err="1" smtClean="0"/>
              <a:t>instructions</a:t>
            </a:r>
            <a:r>
              <a:rPr lang="fi-FI" sz="2600" dirty="0" smtClean="0"/>
              <a:t> for </a:t>
            </a:r>
            <a:r>
              <a:rPr lang="fi-FI" sz="2600" dirty="0" err="1" smtClean="0"/>
              <a:t>using</a:t>
            </a:r>
            <a:r>
              <a:rPr lang="fi-FI" sz="2600" dirty="0" smtClean="0"/>
              <a:t> </a:t>
            </a:r>
            <a:r>
              <a:rPr lang="fi-FI" sz="2600" dirty="0" err="1" smtClean="0"/>
              <a:t>during</a:t>
            </a:r>
            <a:r>
              <a:rPr lang="fi-FI" sz="2600" dirty="0" smtClean="0"/>
              <a:t> </a:t>
            </a:r>
            <a:r>
              <a:rPr lang="fi-FI" sz="2600" dirty="0" err="1" smtClean="0"/>
              <a:t>practical</a:t>
            </a:r>
            <a:r>
              <a:rPr lang="fi-FI" sz="2600" dirty="0" smtClean="0"/>
              <a:t> </a:t>
            </a:r>
            <a:r>
              <a:rPr lang="fi-FI" sz="2600" dirty="0" err="1" smtClean="0"/>
              <a:t>exams</a:t>
            </a:r>
            <a:endParaRPr lang="fi-FI" sz="2600" dirty="0" smtClean="0"/>
          </a:p>
          <a:p>
            <a:r>
              <a:rPr lang="fi-FI" sz="2600" dirty="0" err="1" smtClean="0"/>
              <a:t>Chemistry</a:t>
            </a:r>
            <a:r>
              <a:rPr lang="fi-FI" sz="2600" dirty="0" smtClean="0"/>
              <a:t> </a:t>
            </a:r>
            <a:r>
              <a:rPr lang="fi-FI" sz="2600" dirty="0" err="1" smtClean="0"/>
              <a:t>lesson</a:t>
            </a:r>
            <a:r>
              <a:rPr lang="fi-FI" sz="2600" dirty="0" smtClean="0"/>
              <a:t> ; new </a:t>
            </a:r>
            <a:r>
              <a:rPr lang="fi-FI" sz="2600" dirty="0" err="1" smtClean="0"/>
              <a:t>programme</a:t>
            </a:r>
            <a:r>
              <a:rPr lang="fi-FI" sz="2600" dirty="0" smtClean="0"/>
              <a:t> of </a:t>
            </a:r>
            <a:r>
              <a:rPr lang="fi-FI" sz="2600" dirty="0" err="1" smtClean="0"/>
              <a:t>teaching</a:t>
            </a:r>
            <a:r>
              <a:rPr lang="fi-FI" sz="2600" dirty="0" smtClean="0"/>
              <a:t> and </a:t>
            </a:r>
            <a:r>
              <a:rPr lang="fi-FI" sz="2600" dirty="0" err="1" smtClean="0"/>
              <a:t>laboratory</a:t>
            </a:r>
            <a:r>
              <a:rPr lang="fi-FI" sz="2600" dirty="0" smtClean="0"/>
              <a:t> </a:t>
            </a:r>
            <a:r>
              <a:rPr lang="fi-FI" sz="2600" dirty="0" err="1" smtClean="0"/>
              <a:t>tasks</a:t>
            </a:r>
            <a:endParaRPr lang="fi-FI" sz="2600" dirty="0" smtClean="0"/>
          </a:p>
          <a:p>
            <a:r>
              <a:rPr lang="fi-FI" sz="2600" dirty="0" smtClean="0"/>
              <a:t>Planning on </a:t>
            </a:r>
            <a:r>
              <a:rPr lang="fi-FI" sz="2600" dirty="0" err="1" smtClean="0"/>
              <a:t>futer</a:t>
            </a:r>
            <a:r>
              <a:rPr lang="fi-FI" sz="2600" dirty="0" smtClean="0"/>
              <a:t> </a:t>
            </a:r>
            <a:r>
              <a:rPr lang="fi-FI" sz="2600" dirty="0" err="1" smtClean="0"/>
              <a:t>collaboration</a:t>
            </a:r>
            <a:r>
              <a:rPr lang="fi-FI" sz="2600" dirty="0" smtClean="0"/>
              <a:t>  </a:t>
            </a:r>
            <a:r>
              <a:rPr lang="fi-FI" sz="2600" dirty="0" err="1" smtClean="0"/>
              <a:t>based</a:t>
            </a:r>
            <a:r>
              <a:rPr lang="fi-FI" sz="2600" dirty="0" smtClean="0"/>
              <a:t> on </a:t>
            </a:r>
            <a:r>
              <a:rPr lang="fi-FI" sz="2600" dirty="0" err="1" smtClean="0"/>
              <a:t>priviece</a:t>
            </a:r>
            <a:r>
              <a:rPr lang="fi-FI" sz="2600" dirty="0" smtClean="0"/>
              <a:t>  </a:t>
            </a:r>
            <a:r>
              <a:rPr lang="fi-FI" sz="2600" dirty="0" err="1" smtClean="0"/>
              <a:t>experiences</a:t>
            </a:r>
            <a:r>
              <a:rPr lang="fi-FI" sz="2600" dirty="0" smtClean="0"/>
              <a:t> </a:t>
            </a:r>
          </a:p>
          <a:p>
            <a:pPr marL="0" indent="0">
              <a:buNone/>
            </a:pPr>
            <a:endParaRPr lang="fi-FI" dirty="0" smtClean="0"/>
          </a:p>
          <a:p>
            <a:endParaRPr lang="fi-FI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7032"/>
            <a:ext cx="31051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44823"/>
            <a:ext cx="1647825" cy="158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082" y="1196751"/>
            <a:ext cx="254089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156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246774"/>
            <a:ext cx="437948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2926317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01672" y="552153"/>
            <a:ext cx="2458662" cy="2474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74979"/>
            <a:ext cx="3595496" cy="309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59962"/>
            <a:ext cx="3024336" cy="243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053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63272" cy="11620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i-FI" sz="3200" b="0" dirty="0" smtClean="0"/>
              <a:t>Day 3, 2.5- </a:t>
            </a:r>
            <a:r>
              <a:rPr lang="fi-FI" sz="3200" b="0" dirty="0" err="1" smtClean="0"/>
              <a:t>visiting</a:t>
            </a:r>
            <a:r>
              <a:rPr lang="fi-FI" sz="3200" b="0" dirty="0" smtClean="0"/>
              <a:t> </a:t>
            </a:r>
            <a:r>
              <a:rPr lang="fi-FI" sz="3200" b="0" dirty="0" err="1" smtClean="0"/>
              <a:t>Zespol</a:t>
            </a:r>
            <a:r>
              <a:rPr lang="fi-FI" sz="3200" b="0" dirty="0" smtClean="0"/>
              <a:t> </a:t>
            </a:r>
            <a:r>
              <a:rPr lang="fi-FI" sz="3200" b="0" dirty="0" err="1"/>
              <a:t>S</a:t>
            </a:r>
            <a:r>
              <a:rPr lang="fi-FI" sz="3200" b="0" dirty="0" err="1" smtClean="0"/>
              <a:t>zkol</a:t>
            </a:r>
            <a:r>
              <a:rPr lang="fi-FI" sz="3200" b="0" dirty="0" smtClean="0"/>
              <a:t> </a:t>
            </a:r>
            <a:r>
              <a:rPr lang="fi-FI" sz="3200" b="0" dirty="0" err="1"/>
              <a:t>P</a:t>
            </a:r>
            <a:r>
              <a:rPr lang="fi-FI" sz="3200" b="0" dirty="0" err="1" smtClean="0"/>
              <a:t>onadgimnazjalnych</a:t>
            </a:r>
            <a:r>
              <a:rPr lang="fi-FI" sz="3200" b="0" dirty="0" smtClean="0"/>
              <a:t> </a:t>
            </a:r>
            <a:r>
              <a:rPr lang="fi-FI" sz="3200" b="0" dirty="0" err="1" smtClean="0"/>
              <a:t>Nr</a:t>
            </a:r>
            <a:r>
              <a:rPr lang="fi-FI" sz="3200" b="0" dirty="0" smtClean="0"/>
              <a:t>. 5 ,</a:t>
            </a:r>
            <a:r>
              <a:rPr lang="fi-FI" sz="3200" b="0" dirty="0" err="1" smtClean="0"/>
              <a:t>Turaszowka-Krosno</a:t>
            </a:r>
            <a:endParaRPr lang="fi-FI" sz="3200" b="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250704" cy="451418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Meeting with principal </a:t>
            </a:r>
            <a:r>
              <a:rPr lang="en-US" sz="2400" dirty="0" smtClean="0"/>
              <a:t>Marek </a:t>
            </a:r>
            <a:r>
              <a:rPr lang="en-US" sz="2400" dirty="0" err="1" smtClean="0"/>
              <a:t>Kubit</a:t>
            </a:r>
            <a:r>
              <a:rPr lang="en-US" sz="2400" dirty="0"/>
              <a:t> </a:t>
            </a:r>
            <a:r>
              <a:rPr lang="en-US" sz="2400" dirty="0" smtClean="0"/>
              <a:t>and vice-principals  </a:t>
            </a:r>
            <a:r>
              <a:rPr lang="en-US" sz="2400" dirty="0"/>
              <a:t>H</a:t>
            </a:r>
            <a:r>
              <a:rPr lang="en-US" sz="2400" dirty="0" smtClean="0"/>
              <a:t>anna </a:t>
            </a:r>
            <a:r>
              <a:rPr lang="en-US" sz="2400" dirty="0" err="1" smtClean="0"/>
              <a:t>Piechota</a:t>
            </a:r>
            <a:r>
              <a:rPr lang="en-US" sz="2400" dirty="0" smtClean="0"/>
              <a:t> &amp; </a:t>
            </a:r>
            <a:r>
              <a:rPr lang="en-US" sz="2400" dirty="0" err="1" smtClean="0"/>
              <a:t>Agata</a:t>
            </a:r>
            <a:r>
              <a:rPr lang="en-US" sz="2400" dirty="0" smtClean="0"/>
              <a:t> </a:t>
            </a:r>
            <a:r>
              <a:rPr lang="en-US" sz="2400" dirty="0" err="1" smtClean="0"/>
              <a:t>Szafran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 cooperation in past was very successful- ready for new </a:t>
            </a:r>
            <a:r>
              <a:rPr lang="en-US" sz="2400" dirty="0" err="1" smtClean="0"/>
              <a:t>chalanges</a:t>
            </a:r>
            <a:r>
              <a:rPr lang="en-US" sz="2400" dirty="0" smtClean="0">
                <a:sym typeface="Wingdings" panose="05000000000000000000" pitchFamily="2" charset="2"/>
              </a:rPr>
              <a:t>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ym typeface="Wingdings" panose="05000000000000000000" pitchFamily="2" charset="2"/>
              </a:rPr>
              <a:t>Sharing information about innovating projects considering new EU-criteria for practical vocational exams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84784"/>
            <a:ext cx="511256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085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64096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i-FI" sz="3200" dirty="0" smtClean="0"/>
              <a:t>Day 4, 5.5 – </a:t>
            </a:r>
            <a:r>
              <a:rPr lang="fi-FI" sz="3200" dirty="0" err="1" smtClean="0"/>
              <a:t>Iwonicz-Zdroj</a:t>
            </a:r>
            <a:r>
              <a:rPr lang="fi-FI" sz="3200" dirty="0" smtClean="0"/>
              <a:t> – </a:t>
            </a:r>
            <a:r>
              <a:rPr lang="fi-FI" sz="3200" dirty="0" err="1" smtClean="0"/>
              <a:t>visiting</a:t>
            </a:r>
            <a:r>
              <a:rPr lang="fi-FI" sz="3200" dirty="0" smtClean="0"/>
              <a:t> </a:t>
            </a:r>
            <a:r>
              <a:rPr lang="fi-FI" sz="3200" dirty="0" err="1" smtClean="0"/>
              <a:t>two</a:t>
            </a:r>
            <a:r>
              <a:rPr lang="fi-FI" sz="3200" dirty="0" smtClean="0"/>
              <a:t> </a:t>
            </a:r>
            <a:r>
              <a:rPr lang="fi-FI" sz="3200" dirty="0" err="1" smtClean="0"/>
              <a:t>partners</a:t>
            </a:r>
            <a:r>
              <a:rPr lang="fi-FI" sz="3200" dirty="0" smtClean="0"/>
              <a:t> </a:t>
            </a:r>
            <a:r>
              <a:rPr lang="fi-FI" sz="3200" dirty="0" err="1" smtClean="0"/>
              <a:t>schools</a:t>
            </a:r>
            <a:endParaRPr lang="fi-FI" sz="3200" dirty="0"/>
          </a:p>
        </p:txBody>
      </p:sp>
      <p:sp>
        <p:nvSpPr>
          <p:cNvPr id="5" name="Sisällön paikkamerkki 4"/>
          <p:cNvSpPr>
            <a:spLocks noGrp="1"/>
          </p:cNvSpPr>
          <p:nvPr>
            <p:ph sz="half" idx="4294967295"/>
          </p:nvPr>
        </p:nvSpPr>
        <p:spPr>
          <a:xfrm>
            <a:off x="107504" y="1600200"/>
            <a:ext cx="4007296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i-FI" sz="2400" dirty="0" err="1" smtClean="0"/>
              <a:t>Gimnazjum</a:t>
            </a:r>
            <a:r>
              <a:rPr lang="fi-FI" sz="2400" dirty="0" smtClean="0"/>
              <a:t>  in </a:t>
            </a:r>
            <a:r>
              <a:rPr lang="fi-FI" sz="2400" dirty="0" err="1" smtClean="0"/>
              <a:t>Iwonicz-</a:t>
            </a:r>
            <a:r>
              <a:rPr lang="fi-FI" sz="2400" dirty="0" smtClean="0"/>
              <a:t> </a:t>
            </a:r>
            <a:r>
              <a:rPr lang="fi-FI" sz="2400" dirty="0" err="1" smtClean="0"/>
              <a:t>meeting</a:t>
            </a:r>
            <a:r>
              <a:rPr lang="fi-FI" sz="2400" dirty="0" smtClean="0"/>
              <a:t> with </a:t>
            </a:r>
            <a:r>
              <a:rPr lang="fi-FI" sz="2400" dirty="0" err="1" smtClean="0"/>
              <a:t>principal</a:t>
            </a:r>
            <a:r>
              <a:rPr lang="fi-FI" sz="2400" dirty="0" smtClean="0"/>
              <a:t> </a:t>
            </a:r>
            <a:r>
              <a:rPr lang="fi-FI" sz="2400" dirty="0" err="1" smtClean="0"/>
              <a:t>Krystyna</a:t>
            </a:r>
            <a:r>
              <a:rPr lang="fi-FI" sz="2400" dirty="0" smtClean="0"/>
              <a:t> </a:t>
            </a:r>
            <a:r>
              <a:rPr lang="fi-FI" sz="2400" dirty="0" err="1" smtClean="0"/>
              <a:t>Gotfryd</a:t>
            </a:r>
            <a:endParaRPr lang="fi-FI" sz="2400" dirty="0" smtClean="0"/>
          </a:p>
          <a:p>
            <a:r>
              <a:rPr lang="en-US" sz="2400" dirty="0"/>
              <a:t>using new computer technology in </a:t>
            </a:r>
            <a:r>
              <a:rPr lang="en-US" sz="2400" dirty="0" smtClean="0"/>
              <a:t>teaching</a:t>
            </a:r>
            <a:endParaRPr lang="fi-FI" sz="2400" dirty="0" smtClean="0"/>
          </a:p>
          <a:p>
            <a:r>
              <a:rPr lang="fi-FI" sz="2400" dirty="0" err="1" smtClean="0"/>
              <a:t>ZespolSzkolGastronomiczno-hotelarskich-</a:t>
            </a:r>
            <a:r>
              <a:rPr lang="fi-FI" sz="2400" dirty="0" smtClean="0"/>
              <a:t> </a:t>
            </a:r>
            <a:r>
              <a:rPr lang="fi-FI" sz="2400" dirty="0" err="1" smtClean="0"/>
              <a:t>principal</a:t>
            </a:r>
            <a:r>
              <a:rPr lang="fi-FI" sz="2400" dirty="0" smtClean="0"/>
              <a:t> Jan </a:t>
            </a:r>
            <a:r>
              <a:rPr lang="fi-FI" sz="2400" dirty="0" err="1" smtClean="0"/>
              <a:t>Barsznica</a:t>
            </a:r>
            <a:r>
              <a:rPr lang="fi-FI" sz="2400" dirty="0" smtClean="0"/>
              <a:t> (</a:t>
            </a:r>
            <a:r>
              <a:rPr lang="fi-FI" sz="2400" dirty="0" err="1" smtClean="0"/>
              <a:t>visited</a:t>
            </a:r>
            <a:r>
              <a:rPr lang="fi-FI" sz="2400" dirty="0" smtClean="0"/>
              <a:t> Kokkola 2006)</a:t>
            </a:r>
            <a:endParaRPr lang="fi-FI" sz="2000" dirty="0" smtClean="0">
              <a:hlinkClick r:id="rId2"/>
            </a:endParaRPr>
          </a:p>
          <a:p>
            <a:r>
              <a:rPr lang="fi-FI" sz="2000" dirty="0" smtClean="0">
                <a:hlinkClick r:id="rId2"/>
              </a:rPr>
              <a:t>http</a:t>
            </a:r>
            <a:r>
              <a:rPr lang="fi-FI" sz="2000" dirty="0">
                <a:hlinkClick r:id="rId2"/>
              </a:rPr>
              <a:t>://</a:t>
            </a:r>
            <a:r>
              <a:rPr lang="fi-FI" sz="2000" dirty="0" smtClean="0">
                <a:hlinkClick r:id="rId2"/>
              </a:rPr>
              <a:t>www.zsgh.pl/index.php?option=com_content&amp;task=view&amp;id=403&amp;Itemid=179</a:t>
            </a:r>
            <a:endParaRPr lang="fi-FI" sz="2000" dirty="0" smtClean="0"/>
          </a:p>
          <a:p>
            <a:endParaRPr lang="fi-FI" sz="2400" dirty="0" smtClean="0"/>
          </a:p>
          <a:p>
            <a:endParaRPr lang="fi-FI" sz="2400" dirty="0" smtClean="0"/>
          </a:p>
          <a:p>
            <a:endParaRPr lang="fi-FI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281" y="3645023"/>
            <a:ext cx="2865437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117" y="1556793"/>
            <a:ext cx="206057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944" y="1785951"/>
            <a:ext cx="223969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201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016" y="404886"/>
            <a:ext cx="3030537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84" y="570992"/>
            <a:ext cx="342900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25278"/>
            <a:ext cx="2736304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941217"/>
            <a:ext cx="2285628" cy="240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356" y="3773311"/>
            <a:ext cx="3168851" cy="2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22639" y="882169"/>
            <a:ext cx="3272781" cy="242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646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sz="3600" dirty="0" smtClean="0"/>
              <a:t>Day 5, 6.5,multimedia publishing </a:t>
            </a:r>
            <a:r>
              <a:rPr lang="fi-FI" sz="3600" dirty="0" err="1" smtClean="0"/>
              <a:t>school</a:t>
            </a:r>
            <a:r>
              <a:rPr lang="fi-FI" sz="3600" dirty="0" smtClean="0"/>
              <a:t>, </a:t>
            </a:r>
            <a:r>
              <a:rPr lang="fi-FI" sz="3600" dirty="0" err="1" smtClean="0"/>
              <a:t>Krakow</a:t>
            </a:r>
            <a:r>
              <a:rPr lang="fi-FI" sz="3600" dirty="0" smtClean="0"/>
              <a:t/>
            </a:r>
            <a:br>
              <a:rPr lang="fi-FI" sz="3600" dirty="0" smtClean="0"/>
            </a:br>
            <a:r>
              <a:rPr lang="fi-FI" sz="3600" dirty="0" err="1" smtClean="0"/>
              <a:t>education</a:t>
            </a:r>
            <a:r>
              <a:rPr lang="fi-FI" sz="3600" dirty="0" smtClean="0"/>
              <a:t> </a:t>
            </a:r>
            <a:r>
              <a:rPr lang="fi-FI" sz="3600" dirty="0" err="1" smtClean="0"/>
              <a:t>trainings</a:t>
            </a:r>
            <a:r>
              <a:rPr lang="fi-FI" sz="3600" dirty="0" smtClean="0"/>
              <a:t> for </a:t>
            </a:r>
            <a:r>
              <a:rPr lang="fi-FI" sz="3600" dirty="0" err="1" smtClean="0"/>
              <a:t>teachers</a:t>
            </a:r>
            <a:r>
              <a:rPr lang="fi-FI" sz="3600" dirty="0" smtClean="0"/>
              <a:t> 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 smtClean="0"/>
              <a:t> </a:t>
            </a:r>
            <a:endParaRPr lang="fi-FI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8393" y="4005064"/>
            <a:ext cx="3318023" cy="2460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91" y="4220940"/>
            <a:ext cx="4314825" cy="164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735670"/>
            <a:ext cx="3273654" cy="205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35670"/>
            <a:ext cx="3600400" cy="205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055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370</Words>
  <Application>Microsoft Office PowerPoint</Application>
  <PresentationFormat>Näytössä katseltava diaesitys (4:3)</PresentationFormat>
  <Paragraphs>44</Paragraphs>
  <Slides>20</Slides>
  <Notes>1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20</vt:i4>
      </vt:variant>
    </vt:vector>
  </HeadingPairs>
  <TitlesOfParts>
    <vt:vector size="21" baseType="lpstr">
      <vt:lpstr>Office-teema</vt:lpstr>
      <vt:lpstr>LEONARDO DA VINCI VETPRO (Asiantuntijoiden liikkuvuus)</vt:lpstr>
      <vt:lpstr>Day 1 ,29.4 – visiting host school in Cracov</vt:lpstr>
      <vt:lpstr>PowerPoint-esitys</vt:lpstr>
      <vt:lpstr>Day 2, 30.4-visiting partner school in Turaszowka</vt:lpstr>
      <vt:lpstr>PowerPoint-esitys</vt:lpstr>
      <vt:lpstr>Day 3, 2.5- visiting Zespol Szkol Ponadgimnazjalnych Nr. 5 ,Turaszowka-Krosno</vt:lpstr>
      <vt:lpstr>Day 4, 5.5 – Iwonicz-Zdroj – visiting two partners schools</vt:lpstr>
      <vt:lpstr>PowerPoint-esitys</vt:lpstr>
      <vt:lpstr>  Day 5, 6.5,multimedia publishing school, Krakow education trainings for teachers    </vt:lpstr>
      <vt:lpstr>PowerPoint-esitys</vt:lpstr>
      <vt:lpstr>Day 6, 7.5, CKU- Centrum of vocational practical training ,Krakow 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I recomend to everybody to take part in study visits </vt:lpstr>
    </vt:vector>
  </TitlesOfParts>
  <Company>Kpedu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LEONARDO DA VINCI VETPRO (Asiantuntijoiden liikkuvuus)</dc:title>
  <dc:creator>Zofia Bazia-Hietikko</dc:creator>
  <cp:lastModifiedBy>Niina Kuusirati</cp:lastModifiedBy>
  <cp:revision>33</cp:revision>
  <dcterms:created xsi:type="dcterms:W3CDTF">2014-05-13T11:13:18Z</dcterms:created>
  <dcterms:modified xsi:type="dcterms:W3CDTF">2014-05-19T07:15:10Z</dcterms:modified>
</cp:coreProperties>
</file>